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297" r:id="rId26"/>
    <p:sldId id="299" r:id="rId27"/>
    <p:sldId id="294" r:id="rId28"/>
    <p:sldId id="295" r:id="rId29"/>
    <p:sldId id="296" r:id="rId30"/>
    <p:sldId id="298" r:id="rId31"/>
    <p:sldId id="292" r:id="rId32"/>
    <p:sldId id="262" r:id="rId33"/>
  </p:sldIdLst>
  <p:sldSz cx="12192000" cy="6858000"/>
  <p:notesSz cx="6858000" cy="9144000"/>
  <p:embeddedFontLst>
    <p:embeddedFont>
      <p:font typeface="맑은 고딕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8/11/2020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45621" y="3332135"/>
            <a:ext cx="305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전시공연 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33684"/>
              </p:ext>
            </p:extLst>
          </p:nvPr>
        </p:nvGraphicFramePr>
        <p:xfrm>
          <a:off x="980913" y="1422579"/>
          <a:ext cx="10077368" cy="4241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363"/>
            <a:ext cx="121158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43344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296013" y="61376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3694509" y="70111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24286"/>
              </p:ext>
            </p:extLst>
          </p:nvPr>
        </p:nvGraphicFramePr>
        <p:xfrm>
          <a:off x="1030344" y="166971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4351338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데이터 베이스에 일반 사용자와 비즈니스 사용자를 구별하여 추가 정보와 함께 별도로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Capture+_2020-08-10-09-29-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3" y="403760"/>
            <a:ext cx="3040544" cy="60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pic>
        <p:nvPicPr>
          <p:cNvPr id="1026" name="Picture 2" descr="C:\Users\Administrator\Desktop\Capture+_2020-08-11-13-49-3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9" y="424544"/>
            <a:ext cx="2545491" cy="601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esktop\Capture+_2020-08-11-13-49-5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76" y="424544"/>
            <a:ext cx="2997944" cy="601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Capture+_2020-08-11-13-51-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7" y="424544"/>
            <a:ext cx="2997944" cy="601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75" b="-1"/>
          <a:stretch/>
        </p:blipFill>
        <p:spPr bwMode="auto">
          <a:xfrm>
            <a:off x="7875078" y="277585"/>
            <a:ext cx="3741989" cy="34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051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931"/>
          <a:stretch/>
        </p:blipFill>
        <p:spPr bwMode="auto">
          <a:xfrm>
            <a:off x="230562" y="277584"/>
            <a:ext cx="3741988" cy="6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tor\Desktop\Capture+_2020-08-11-13-51-4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7" b="29923"/>
          <a:stretch/>
        </p:blipFill>
        <p:spPr bwMode="auto">
          <a:xfrm>
            <a:off x="4133089" y="277585"/>
            <a:ext cx="3741989" cy="62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pic>
        <p:nvPicPr>
          <p:cNvPr id="3074" name="Picture 2" descr="C:\Users\Administrator\Desktop\Capture+_2020-08-11-13-52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40" y="314555"/>
            <a:ext cx="3118303" cy="62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Capture+_2020-08-11-13-52-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989" y="248652"/>
            <a:ext cx="3118303" cy="62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6063" y="3906940"/>
            <a:ext cx="269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선택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–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103" name="Picture 7" descr="C:\Users\Administrator\Desktop\Capture+_2020-08-11-14-23-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263" y="140512"/>
            <a:ext cx="2499854" cy="657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Administrator\Desktop\Capture+_2020-08-11-14-25-2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8"/>
          <a:stretch/>
        </p:blipFill>
        <p:spPr bwMode="auto">
          <a:xfrm>
            <a:off x="9559384" y="156840"/>
            <a:ext cx="2442115" cy="657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098" name="Picture 2" descr="C:\Users\Administrator\Desktop\Capture+_2020-08-11-13-52-5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2" y="238486"/>
            <a:ext cx="3151414" cy="632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Capture+_2020-08-11-13-54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7" y="408214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1-13-53-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79" y="408214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1-13-54-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41" y="408215"/>
            <a:ext cx="3037567" cy="60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Capture+_2020-08-11-13-55-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75" y="271692"/>
            <a:ext cx="3151413" cy="63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" name="Picture 3" descr="C:\Users\Administrator\Desktop\Capture+_2020-08-11-13-54-2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5" y="271691"/>
            <a:ext cx="3151413" cy="63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dministrator\Desktop\Capture+_2020-08-11-13-54-5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80" y="271692"/>
            <a:ext cx="3151413" cy="63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 화면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5" y="1038072"/>
            <a:ext cx="11299915" cy="57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5914" y="365125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200401" y="1408687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506662"/>
            <a:ext cx="7735712" cy="435133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85" y="253212"/>
            <a:ext cx="9333556" cy="626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4098" name="Picture 2" descr="C:\Users\Administrator\Desktop\KakaoTalk_20200811_162359206_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1" y="155231"/>
            <a:ext cx="6011863" cy="648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6" y="1772770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5" y="2452482"/>
            <a:ext cx="11884043" cy="35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59493" y="1408687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공개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베이스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812</Words>
  <Application>Microsoft Office PowerPoint</Application>
  <PresentationFormat>사용자 지정</PresentationFormat>
  <Paragraphs>307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굴림</vt:lpstr>
      <vt:lpstr>Arial</vt:lpstr>
      <vt:lpstr>맑은 고딕</vt:lpstr>
      <vt:lpstr>KoPub돋움체 Bold</vt:lpstr>
      <vt:lpstr>Adobe 명조 Std M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 화면</vt:lpstr>
      <vt:lpstr>데이터 추가</vt:lpstr>
      <vt:lpstr>목록</vt:lpstr>
      <vt:lpstr>PowerPoint 프레젠테이션</vt:lpstr>
      <vt:lpstr>작성한 아이템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335</cp:revision>
  <dcterms:created xsi:type="dcterms:W3CDTF">2017-11-16T00:50:54Z</dcterms:created>
  <dcterms:modified xsi:type="dcterms:W3CDTF">2020-08-11T08:13:54Z</dcterms:modified>
</cp:coreProperties>
</file>